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324" r:id="rId7"/>
    <p:sldId id="439" r:id="rId8"/>
    <p:sldId id="446" r:id="rId9"/>
    <p:sldId id="447" r:id="rId10"/>
    <p:sldId id="448" r:id="rId11"/>
    <p:sldId id="449" r:id="rId12"/>
    <p:sldId id="450" r:id="rId13"/>
    <p:sldId id="451" r:id="rId14"/>
    <p:sldId id="271" r:id="rId15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4" userDrawn="1">
          <p15:clr>
            <a:srgbClr val="A4A3A4"/>
          </p15:clr>
        </p15:guide>
        <p15:guide id="2" pos="2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76" y="136"/>
      </p:cViewPr>
      <p:guideLst>
        <p:guide orient="horz" pos="2804"/>
        <p:guide pos="20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9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0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4.xml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5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6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7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8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6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0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7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6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37"/>
          <p:cNvSpPr txBox="1"/>
          <p:nvPr/>
        </p:nvSpPr>
        <p:spPr>
          <a:xfrm>
            <a:off x="8092730" y="5917876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ang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Hu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/>
          <p:cNvSpPr txBox="1"/>
          <p:nvPr/>
        </p:nvSpPr>
        <p:spPr>
          <a:xfrm>
            <a:off x="0" y="1320165"/>
            <a:ext cx="12074525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Large Language Models-Enhanced Semantic Diffusion for User-Centric Recommendation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4" name="object 39"/>
          <p:cNvSpPr txBox="1"/>
          <p:nvPr/>
        </p:nvSpPr>
        <p:spPr>
          <a:xfrm>
            <a:off x="8507095" y="5118735"/>
            <a:ext cx="3597275" cy="38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  <a:buClrTx/>
              <a:buSzTx/>
              <a:buFontTx/>
            </a:pP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WWW</a:t>
            </a: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_2026</a:t>
            </a:r>
            <a:endParaRPr sz="2400" b="1" spc="150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145" name="object 40"/>
          <p:cNvSpPr txBox="1"/>
          <p:nvPr/>
        </p:nvSpPr>
        <p:spPr>
          <a:xfrm>
            <a:off x="3233420" y="4903470"/>
            <a:ext cx="5725160" cy="51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https://github.com/HCoder-PY/SEDIRec_WWW2026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.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6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6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.28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2513330"/>
            <a:ext cx="12192000" cy="18307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634365"/>
            <a:ext cx="7620635" cy="62280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7685" y="1381125"/>
            <a:ext cx="9068435" cy="49453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47870" y="50415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8835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2400" y="2514600"/>
            <a:ext cx="11791315" cy="2873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altLang="zh-CN" sz="2400"/>
              <a:t>1.Structural user-side knowledge is difficult to construct and integrate due to inherent scarcity and improper granularity</a:t>
            </a:r>
            <a:endParaRPr lang="en-US" altLang="zh-CN" sz="2400"/>
          </a:p>
          <a:p>
            <a:pPr algn="just"/>
            <a:endParaRPr lang="en-US" altLang="zh-CN" sz="2400"/>
          </a:p>
          <a:p>
            <a:pPr algn="just"/>
            <a:r>
              <a:rPr lang="en-US" altLang="zh-CN" sz="2400"/>
              <a:t>2.Content (e.g., user-side knowledge) generated by LLMs may include unintended noise due to the hallucination issue</a:t>
            </a:r>
            <a:r>
              <a:rPr lang="zh-CN" altLang="en-US" sz="2400"/>
              <a:t>，</a:t>
            </a:r>
            <a:r>
              <a:rPr lang="en-US" altLang="zh-CN" sz="2400"/>
              <a:t>and the effective transfer of </a:t>
            </a:r>
            <a:r>
              <a:rPr lang="en-US" altLang="zh-CN" sz="2400">
                <a:sym typeface="+mn-ea"/>
              </a:rPr>
              <a:t>natural language </a:t>
            </a:r>
            <a:r>
              <a:rPr lang="en-US" altLang="zh-CN" sz="2400"/>
              <a:t>from the user-side knowledge domain to the recommendation domain remains underexplored</a:t>
            </a:r>
            <a:endParaRPr lang="en-US" altLang="zh-CN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1295400"/>
            <a:ext cx="10603865" cy="5552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24600" y="1623695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(1)</a:t>
            </a:r>
            <a:endParaRPr lang="en-US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6324600" y="220218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(2)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6324600" y="281813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(3)</a:t>
            </a:r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6324600" y="3625215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(4)</a:t>
            </a:r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6324600" y="4276725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(5)</a:t>
            </a:r>
            <a:endParaRPr lang="en-US" altLang="zh-CN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0" y="1565275"/>
            <a:ext cx="5496560" cy="58547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0" y="2123440"/>
            <a:ext cx="6300470" cy="5168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640330"/>
            <a:ext cx="6158865" cy="9563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85210"/>
            <a:ext cx="5906770" cy="49911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985895"/>
            <a:ext cx="6052820" cy="108458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205095"/>
            <a:ext cx="6019800" cy="120840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6379210" y="5626735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(6)</a:t>
            </a:r>
            <a:endParaRPr lang="en-US" altLang="zh-CN"/>
          </a:p>
        </p:txBody>
      </p:sp>
      <p:sp>
        <p:nvSpPr>
          <p:cNvPr id="30" name="文本框 29"/>
          <p:cNvSpPr txBox="1"/>
          <p:nvPr/>
        </p:nvSpPr>
        <p:spPr>
          <a:xfrm>
            <a:off x="11788775" y="2536825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(7)</a:t>
            </a:r>
            <a:endParaRPr lang="en-US" altLang="zh-CN"/>
          </a:p>
        </p:txBody>
      </p:sp>
      <p:sp>
        <p:nvSpPr>
          <p:cNvPr id="32" name="文本框 31"/>
          <p:cNvSpPr txBox="1"/>
          <p:nvPr/>
        </p:nvSpPr>
        <p:spPr>
          <a:xfrm>
            <a:off x="11598910" y="335153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(8)</a:t>
            </a:r>
            <a:endParaRPr lang="en-US" altLang="zh-CN"/>
          </a:p>
        </p:txBody>
      </p:sp>
      <p:sp>
        <p:nvSpPr>
          <p:cNvPr id="33" name="文本框 32"/>
          <p:cNvSpPr txBox="1"/>
          <p:nvPr/>
        </p:nvSpPr>
        <p:spPr>
          <a:xfrm>
            <a:off x="11598910" y="3964305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(9)</a:t>
            </a:r>
            <a:endParaRPr lang="en-US" altLang="zh-CN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3075" y="2362200"/>
            <a:ext cx="4993005" cy="80835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96200" y="3301365"/>
            <a:ext cx="3902710" cy="52260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60360" y="3823970"/>
            <a:ext cx="3638550" cy="8680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1828800"/>
            <a:ext cx="9040495" cy="41586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97025"/>
            <a:ext cx="12192000" cy="44253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515" y="1752600"/>
            <a:ext cx="10264775" cy="42157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4930" y="1447800"/>
            <a:ext cx="9974580" cy="47110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1852295"/>
            <a:ext cx="10314940" cy="38804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2751</Words>
  <Application>WPS 演示</Application>
  <PresentationFormat>宽屏</PresentationFormat>
  <Paragraphs>183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Noto Sans Mono CJK HK</vt:lpstr>
      <vt:lpstr>Times New Roman</vt:lpstr>
      <vt:lpstr>Trebuchet MS</vt:lpstr>
      <vt:lpstr>Saturday Sans Regular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恋旧</cp:lastModifiedBy>
  <cp:revision>174</cp:revision>
  <dcterms:created xsi:type="dcterms:W3CDTF">2023-09-17T03:47:00Z</dcterms:created>
  <dcterms:modified xsi:type="dcterms:W3CDTF">2026-06-28T08:11:41Z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2023-09-12T08:00:00Z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2023-10-03T08:00:00Z</vt:filetime>
  </property>
  <property fmtid="{D5CDD505-2E9C-101B-9397-08002B2CF9AE}" pid="5" name="ICV">
    <vt:lpwstr>B460DB3EE1ED4ED4B067544E3149F6D9_13</vt:lpwstr>
  </property>
  <property fmtid="{D5CDD505-2E9C-101B-9397-08002B2CF9AE}" pid="6" name="KSOProductBuildVer">
    <vt:lpwstr>2052-12.1.0.26375</vt:lpwstr>
  </property>
</Properties>
</file>